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89" r:id="rId3"/>
    <p:sldId id="290" r:id="rId4"/>
    <p:sldId id="282" r:id="rId5"/>
    <p:sldId id="288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79"/>
  </p:normalViewPr>
  <p:slideViewPr>
    <p:cSldViewPr snapToGrid="0" snapToObjects="1" showGuides="1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ED04D-D92E-BB47-BA74-828FF62FB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DFAF6D-6489-104C-982E-B885AC3F7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C9DFF-DABA-6D44-8A05-A651C699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72B1B4-6975-A84C-99E7-CD617617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C4346-02A1-0F40-B9A2-3241B81F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1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EC0EC-F41E-AF49-ADC7-8CB4BA4D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201D86-1AF6-CF47-931F-35C2A903F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18685-61FD-7244-85B9-4A2A1524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58D0A-F9E8-F948-844C-A7CAC458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445C89-B574-544F-B276-A9058424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49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900D07-6CDD-A844-B707-13C966D4B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186413-5C7D-A544-BD95-DA612AFF4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60104-0E38-CC4E-8B0B-D7B10C1E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55DDA9-E78B-B540-A2B3-9258228C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E04D2-A2E3-164A-84BF-6C81DF55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2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113B2-A787-AE41-85A7-7DE88A10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49B6EC-003A-6B4E-BC92-473E5FFD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AC9AC4-88CD-6845-98D4-3DBC1D43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434E4-4ADD-8548-B1A0-5C8C92BE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447841-791D-1646-AA40-24657DA5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1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C9C3F-382A-004A-A09A-CC42FCEB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5B511-9700-C040-BD42-C2712FF16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BC036-83A3-1C4D-B9DF-FA244077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8DA765-DC55-CA42-B465-3957E1F1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C9DEA5-792D-CE47-8875-966E0BCA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23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641FC-84C4-4B41-9810-0443EC16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63DFA8-58FB-7547-8AE7-FCC13B3AF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FD4507-D7D4-6A48-AD5F-42D3CA11C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155A3-FDBC-B54C-8833-2B486992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2448CA-5805-D346-B7B8-755665BD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A96A6-2424-E448-BD6C-185B01D8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4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91EE9-FF5F-524F-9D6F-D44691B5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C54142-E850-3242-B774-CE7A704C9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F31C0F-5CE7-AA4B-A866-4AD15AABD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3524E3-8221-B64C-BCB5-F7937093E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6D8D93-E5C3-054B-9EE2-F600E3A5A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5A8F39-1959-D146-93EC-7A05CEDF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60B748-F5A9-6D44-9048-07196506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6C1636-3492-1243-925E-12E88AEE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74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F0FB3-2AF9-3042-A7E2-0F1AAE12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124640-068C-D747-ABA5-C03A7578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364069-B9D5-D647-8ED0-7A97FC77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1624ED-EDF2-4F4B-B9F4-9159F93D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3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6B3AFC-78A4-1747-97E6-082DC14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F57F89-874F-034B-B6A9-0F3CC129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292C86-CD56-D04D-B348-7790D5E7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6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FD4FD-2EF2-344C-BE43-8F60699C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B3638-48DC-854B-9562-098AD8B3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56F34B-FB86-9540-80AB-3AC9F3FE1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EE90CD-5BC4-DD4E-A6BC-CB94D5D7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3ADB56-2768-8D4B-AF21-ECBE461C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82CA8-40C5-1144-8ED3-C962852E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40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56B74-66E2-4E48-BEEA-83C04E33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1AAB35-77C3-A642-B319-B9499C4C0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8C6FB2-F470-6247-B037-334BC5866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5DBF33-3E37-254E-B9B9-A9B0B7F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1F91D0-B19C-DE45-B759-0E98925E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6BBBC2-1409-A348-A51F-6B4CD1F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F14A15-3F0C-5744-8AD1-BED9EE4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616277-9D90-254D-AC9E-ACC4D460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04D03-1ADE-A54C-BACC-4AA2446CC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FA55-D51C-7149-8798-15C182408456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8553F-EECB-3E48-9E1F-372F9A662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E1640-530D-EA47-92FB-FF0305DA5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91DC-99A3-5D49-88A4-8816351D9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5BB45AEF-ADAF-4BE7-838C-62D5CA51A0BF}"/>
              </a:ext>
            </a:extLst>
          </p:cNvPr>
          <p:cNvSpPr txBox="1">
            <a:spLocks/>
          </p:cNvSpPr>
          <p:nvPr/>
        </p:nvSpPr>
        <p:spPr>
          <a:xfrm>
            <a:off x="1123309" y="280373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>
                <a:latin typeface="Patron Medium" pitchFamily="2" charset="77"/>
              </a:rPr>
              <a:t>FURNITURE  TRANOÏ JUNE 24</a:t>
            </a:r>
          </a:p>
          <a:p>
            <a:r>
              <a:rPr lang="fr-FR" sz="4000" dirty="0">
                <a:latin typeface="Patron Medium" pitchFamily="2" charset="77"/>
              </a:rPr>
              <a:t>GAÎTE LYRIQUE </a:t>
            </a:r>
          </a:p>
          <a:p>
            <a:endParaRPr lang="fr-FR" sz="4000" dirty="0">
              <a:latin typeface="Patron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529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555E21-14D5-D645-9A21-1994399838D6}"/>
              </a:ext>
            </a:extLst>
          </p:cNvPr>
          <p:cNvSpPr/>
          <p:nvPr/>
        </p:nvSpPr>
        <p:spPr>
          <a:xfrm>
            <a:off x="9535053" y="6353294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Non </a:t>
            </a:r>
            <a:r>
              <a:rPr lang="fr-FR" i="1" dirty="0" err="1">
                <a:latin typeface="Calibri" panose="020F0502020204030204" pitchFamily="34" charset="0"/>
              </a:rPr>
              <a:t>contractual</a:t>
            </a:r>
            <a:r>
              <a:rPr lang="fr-FR" i="1" dirty="0">
                <a:latin typeface="Calibri" panose="020F0502020204030204" pitchFamily="34" charset="0"/>
              </a:rPr>
              <a:t> photos </a:t>
            </a:r>
            <a:endParaRPr lang="fr-FR" dirty="0">
              <a:effectLst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51E0AB-8358-CB4F-B321-703B55C54C99}"/>
              </a:ext>
            </a:extLst>
          </p:cNvPr>
          <p:cNvSpPr/>
          <p:nvPr/>
        </p:nvSpPr>
        <p:spPr>
          <a:xfrm>
            <a:off x="10978895" y="246759"/>
            <a:ext cx="803459" cy="593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BE830C-86F6-9549-B3A7-DD386B145861}"/>
              </a:ext>
            </a:extLst>
          </p:cNvPr>
          <p:cNvSpPr/>
          <p:nvPr/>
        </p:nvSpPr>
        <p:spPr>
          <a:xfrm>
            <a:off x="9918813" y="690002"/>
            <a:ext cx="803459" cy="28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1F035-803B-7641-AA1C-A80D4525ED2D}"/>
              </a:ext>
            </a:extLst>
          </p:cNvPr>
          <p:cNvSpPr/>
          <p:nvPr/>
        </p:nvSpPr>
        <p:spPr>
          <a:xfrm>
            <a:off x="3890317" y="246759"/>
            <a:ext cx="417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effectLst/>
                <a:latin typeface="Calibri" panose="020F0502020204030204" pitchFamily="34" charset="0"/>
              </a:rPr>
              <a:t>SHARED CENTRAL FURNITURES – LEVEL -1</a:t>
            </a:r>
            <a:endParaRPr lang="fr-FR" b="1" u="sng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4E3B0-259F-0941-9CB0-4791CC92D233}"/>
              </a:ext>
            </a:extLst>
          </p:cNvPr>
          <p:cNvSpPr/>
          <p:nvPr/>
        </p:nvSpPr>
        <p:spPr>
          <a:xfrm>
            <a:off x="6085241" y="1253112"/>
            <a:ext cx="1160017" cy="50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33BAA-F312-874C-8B75-B7308B8610E6}"/>
              </a:ext>
            </a:extLst>
          </p:cNvPr>
          <p:cNvSpPr/>
          <p:nvPr/>
        </p:nvSpPr>
        <p:spPr>
          <a:xfrm>
            <a:off x="4380959" y="1204845"/>
            <a:ext cx="1196409" cy="103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B892DD-A089-8041-9FBB-ABA3BCA4816F}"/>
              </a:ext>
            </a:extLst>
          </p:cNvPr>
          <p:cNvSpPr/>
          <p:nvPr/>
        </p:nvSpPr>
        <p:spPr>
          <a:xfrm>
            <a:off x="7460597" y="4775958"/>
            <a:ext cx="885428" cy="26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D300E-1F5E-6D4E-A489-A1E186A97360}"/>
              </a:ext>
            </a:extLst>
          </p:cNvPr>
          <p:cNvSpPr/>
          <p:nvPr/>
        </p:nvSpPr>
        <p:spPr>
          <a:xfrm>
            <a:off x="9673995" y="4824807"/>
            <a:ext cx="885428" cy="26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" descr="page59image1821984">
            <a:extLst>
              <a:ext uri="{FF2B5EF4-FFF2-40B4-BE49-F238E27FC236}">
                <a16:creationId xmlns:a16="http://schemas.microsoft.com/office/drawing/2014/main" id="{63D858B1-6377-48F8-AFA6-02AE144A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86" y="2017514"/>
            <a:ext cx="1536142" cy="30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25A77FE-74B9-435D-BE8F-205C6612446B}"/>
              </a:ext>
            </a:extLst>
          </p:cNvPr>
          <p:cNvSpPr/>
          <p:nvPr/>
        </p:nvSpPr>
        <p:spPr>
          <a:xfrm>
            <a:off x="2253086" y="1204845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HIGH CHAIR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49EAD0-442A-4B9A-9D32-18F80FA5EB77}"/>
              </a:ext>
            </a:extLst>
          </p:cNvPr>
          <p:cNvSpPr/>
          <p:nvPr/>
        </p:nvSpPr>
        <p:spPr>
          <a:xfrm>
            <a:off x="2120293" y="5440786"/>
            <a:ext cx="1882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L.42 x W.46 x H.76/100 cm </a:t>
            </a:r>
            <a:endParaRPr lang="fr-FR" sz="1200" dirty="0">
              <a:effectLst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EA87B8-1F7C-E851-044D-CC2A732012E5}"/>
              </a:ext>
            </a:extLst>
          </p:cNvPr>
          <p:cNvSpPr txBox="1"/>
          <p:nvPr/>
        </p:nvSpPr>
        <p:spPr>
          <a:xfrm>
            <a:off x="7753221" y="5101461"/>
            <a:ext cx="2363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L.150 x W.65 x H.45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75DA9-80B0-0E54-91C4-2134BE4EC6F7}"/>
              </a:ext>
            </a:extLst>
          </p:cNvPr>
          <p:cNvSpPr/>
          <p:nvPr/>
        </p:nvSpPr>
        <p:spPr>
          <a:xfrm>
            <a:off x="5335761" y="910577"/>
            <a:ext cx="1196409" cy="103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68F97-8924-4D9F-73FA-FE97976DA4A7}"/>
              </a:ext>
            </a:extLst>
          </p:cNvPr>
          <p:cNvSpPr/>
          <p:nvPr/>
        </p:nvSpPr>
        <p:spPr>
          <a:xfrm>
            <a:off x="7798153" y="4635537"/>
            <a:ext cx="1875842" cy="103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A614E0-B202-559D-8192-CB33A068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89" y="1502235"/>
            <a:ext cx="4924425" cy="3648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5E0F51-1159-CD89-0D6D-8261F6A12BD6}"/>
              </a:ext>
            </a:extLst>
          </p:cNvPr>
          <p:cNvSpPr/>
          <p:nvPr/>
        </p:nvSpPr>
        <p:spPr>
          <a:xfrm>
            <a:off x="6909734" y="1181752"/>
            <a:ext cx="1341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HIGH TABLE 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778CA2-2870-9CAE-17FB-FFD1D029FB73}"/>
              </a:ext>
            </a:extLst>
          </p:cNvPr>
          <p:cNvSpPr/>
          <p:nvPr/>
        </p:nvSpPr>
        <p:spPr>
          <a:xfrm>
            <a:off x="6747253" y="5347556"/>
            <a:ext cx="1744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L.200 x W.70 x H.110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890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E87EE38-6FA6-B505-55FA-B063EA66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14" y="946428"/>
            <a:ext cx="7772000" cy="50472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555E21-14D5-D645-9A21-1994399838D6}"/>
              </a:ext>
            </a:extLst>
          </p:cNvPr>
          <p:cNvSpPr/>
          <p:nvPr/>
        </p:nvSpPr>
        <p:spPr>
          <a:xfrm>
            <a:off x="9535053" y="6353294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Non </a:t>
            </a:r>
            <a:r>
              <a:rPr lang="fr-FR" i="1" dirty="0" err="1">
                <a:latin typeface="Calibri" panose="020F0502020204030204" pitchFamily="34" charset="0"/>
              </a:rPr>
              <a:t>contractual</a:t>
            </a:r>
            <a:r>
              <a:rPr lang="fr-FR" i="1" dirty="0">
                <a:latin typeface="Calibri" panose="020F0502020204030204" pitchFamily="34" charset="0"/>
              </a:rPr>
              <a:t> photos </a:t>
            </a:r>
            <a:endParaRPr lang="fr-FR" dirty="0">
              <a:effectLst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51E0AB-8358-CB4F-B321-703B55C54C99}"/>
              </a:ext>
            </a:extLst>
          </p:cNvPr>
          <p:cNvSpPr/>
          <p:nvPr/>
        </p:nvSpPr>
        <p:spPr>
          <a:xfrm>
            <a:off x="10978895" y="246759"/>
            <a:ext cx="803459" cy="593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BE830C-86F6-9549-B3A7-DD386B145861}"/>
              </a:ext>
            </a:extLst>
          </p:cNvPr>
          <p:cNvSpPr/>
          <p:nvPr/>
        </p:nvSpPr>
        <p:spPr>
          <a:xfrm>
            <a:off x="9918813" y="690002"/>
            <a:ext cx="803459" cy="28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1F035-803B-7641-AA1C-A80D4525ED2D}"/>
              </a:ext>
            </a:extLst>
          </p:cNvPr>
          <p:cNvSpPr/>
          <p:nvPr/>
        </p:nvSpPr>
        <p:spPr>
          <a:xfrm>
            <a:off x="3890317" y="246759"/>
            <a:ext cx="417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effectLst/>
                <a:latin typeface="Calibri" panose="020F0502020204030204" pitchFamily="34" charset="0"/>
              </a:rPr>
              <a:t>SHARED CENTRAL FURNITURES – LEVEL -1</a:t>
            </a:r>
            <a:endParaRPr lang="fr-FR" b="1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573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EB28A8-B0A9-4C8D-A8F2-DC18CE14CA79}"/>
              </a:ext>
            </a:extLst>
          </p:cNvPr>
          <p:cNvSpPr/>
          <p:nvPr/>
        </p:nvSpPr>
        <p:spPr>
          <a:xfrm>
            <a:off x="707976" y="5470504"/>
            <a:ext cx="1666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L.60 x W.60 x H.110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7F943-0496-4400-98F2-2759F8CDE57F}"/>
              </a:ext>
            </a:extLst>
          </p:cNvPr>
          <p:cNvSpPr/>
          <p:nvPr/>
        </p:nvSpPr>
        <p:spPr>
          <a:xfrm>
            <a:off x="867555" y="1367191"/>
            <a:ext cx="1341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HIGH TABLE 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55E21-14D5-D645-9A21-1994399838D6}"/>
              </a:ext>
            </a:extLst>
          </p:cNvPr>
          <p:cNvSpPr/>
          <p:nvPr/>
        </p:nvSpPr>
        <p:spPr>
          <a:xfrm>
            <a:off x="9535053" y="6353294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Non </a:t>
            </a:r>
            <a:r>
              <a:rPr lang="fr-FR" i="1" dirty="0" err="1">
                <a:latin typeface="Calibri" panose="020F0502020204030204" pitchFamily="34" charset="0"/>
              </a:rPr>
              <a:t>contractual</a:t>
            </a:r>
            <a:r>
              <a:rPr lang="fr-FR" i="1" dirty="0">
                <a:latin typeface="Calibri" panose="020F0502020204030204" pitchFamily="34" charset="0"/>
              </a:rPr>
              <a:t> photos </a:t>
            </a:r>
            <a:endParaRPr lang="fr-FR" dirty="0">
              <a:effectLst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51E0AB-8358-CB4F-B321-703B55C54C99}"/>
              </a:ext>
            </a:extLst>
          </p:cNvPr>
          <p:cNvSpPr/>
          <p:nvPr/>
        </p:nvSpPr>
        <p:spPr>
          <a:xfrm>
            <a:off x="10978895" y="246759"/>
            <a:ext cx="803459" cy="593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BE830C-86F6-9549-B3A7-DD386B145861}"/>
              </a:ext>
            </a:extLst>
          </p:cNvPr>
          <p:cNvSpPr/>
          <p:nvPr/>
        </p:nvSpPr>
        <p:spPr>
          <a:xfrm>
            <a:off x="10894645" y="747301"/>
            <a:ext cx="803459" cy="28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1F035-803B-7641-AA1C-A80D4525ED2D}"/>
              </a:ext>
            </a:extLst>
          </p:cNvPr>
          <p:cNvSpPr/>
          <p:nvPr/>
        </p:nvSpPr>
        <p:spPr>
          <a:xfrm>
            <a:off x="4985535" y="312449"/>
            <a:ext cx="220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Calibri" panose="020F0502020204030204" pitchFamily="34" charset="0"/>
              </a:rPr>
              <a:t>ACCESSORIES BOOTH</a:t>
            </a:r>
            <a:endParaRPr lang="fr-FR" b="1" u="sng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4E3B0-259F-0941-9CB0-4791CC92D233}"/>
              </a:ext>
            </a:extLst>
          </p:cNvPr>
          <p:cNvSpPr/>
          <p:nvPr/>
        </p:nvSpPr>
        <p:spPr>
          <a:xfrm>
            <a:off x="7061073" y="1310411"/>
            <a:ext cx="1160017" cy="50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33BAA-F312-874C-8B75-B7308B8610E6}"/>
              </a:ext>
            </a:extLst>
          </p:cNvPr>
          <p:cNvSpPr/>
          <p:nvPr/>
        </p:nvSpPr>
        <p:spPr>
          <a:xfrm>
            <a:off x="5356791" y="1262144"/>
            <a:ext cx="1196409" cy="103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B892DD-A089-8041-9FBB-ABA3BCA4816F}"/>
              </a:ext>
            </a:extLst>
          </p:cNvPr>
          <p:cNvSpPr/>
          <p:nvPr/>
        </p:nvSpPr>
        <p:spPr>
          <a:xfrm>
            <a:off x="8436429" y="4833257"/>
            <a:ext cx="885428" cy="26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D300E-1F5E-6D4E-A489-A1E186A97360}"/>
              </a:ext>
            </a:extLst>
          </p:cNvPr>
          <p:cNvSpPr/>
          <p:nvPr/>
        </p:nvSpPr>
        <p:spPr>
          <a:xfrm>
            <a:off x="10649827" y="4882106"/>
            <a:ext cx="885428" cy="26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" descr="page59image1821984">
            <a:extLst>
              <a:ext uri="{FF2B5EF4-FFF2-40B4-BE49-F238E27FC236}">
                <a16:creationId xmlns:a16="http://schemas.microsoft.com/office/drawing/2014/main" id="{63D858B1-6377-48F8-AFA6-02AE144A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18" y="2074813"/>
            <a:ext cx="1536142" cy="30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25A77FE-74B9-435D-BE8F-205C6612446B}"/>
              </a:ext>
            </a:extLst>
          </p:cNvPr>
          <p:cNvSpPr/>
          <p:nvPr/>
        </p:nvSpPr>
        <p:spPr>
          <a:xfrm>
            <a:off x="3228918" y="1262144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HIGH CHAIR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49EAD0-442A-4B9A-9D32-18F80FA5EB77}"/>
              </a:ext>
            </a:extLst>
          </p:cNvPr>
          <p:cNvSpPr/>
          <p:nvPr/>
        </p:nvSpPr>
        <p:spPr>
          <a:xfrm>
            <a:off x="3096125" y="5498085"/>
            <a:ext cx="1882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L.42 x W.46 x H.76/100 cm </a:t>
            </a:r>
            <a:endParaRPr lang="fr-FR" sz="1200" dirty="0">
              <a:effectLst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0D59AC-38C3-408A-A218-BF3335704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57" b="4981"/>
          <a:stretch/>
        </p:blipFill>
        <p:spPr>
          <a:xfrm>
            <a:off x="349686" y="2038365"/>
            <a:ext cx="2738658" cy="34597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EA87B8-1F7C-E851-044D-CC2A732012E5}"/>
              </a:ext>
            </a:extLst>
          </p:cNvPr>
          <p:cNvSpPr txBox="1"/>
          <p:nvPr/>
        </p:nvSpPr>
        <p:spPr>
          <a:xfrm>
            <a:off x="8729053" y="5158760"/>
            <a:ext cx="2363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L.150 x W.65 x H.45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75DA9-80B0-0E54-91C4-2134BE4EC6F7}"/>
              </a:ext>
            </a:extLst>
          </p:cNvPr>
          <p:cNvSpPr/>
          <p:nvPr/>
        </p:nvSpPr>
        <p:spPr>
          <a:xfrm>
            <a:off x="6311593" y="967876"/>
            <a:ext cx="1196409" cy="103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68F97-8924-4D9F-73FA-FE97976DA4A7}"/>
              </a:ext>
            </a:extLst>
          </p:cNvPr>
          <p:cNvSpPr/>
          <p:nvPr/>
        </p:nvSpPr>
        <p:spPr>
          <a:xfrm>
            <a:off x="8773985" y="4692836"/>
            <a:ext cx="1875842" cy="103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093393-1892-9A99-E0FB-15BA16C9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35" y="1262144"/>
            <a:ext cx="56769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555E21-14D5-D645-9A21-1994399838D6}"/>
              </a:ext>
            </a:extLst>
          </p:cNvPr>
          <p:cNvSpPr/>
          <p:nvPr/>
        </p:nvSpPr>
        <p:spPr>
          <a:xfrm>
            <a:off x="9535053" y="6353294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Non </a:t>
            </a:r>
            <a:r>
              <a:rPr lang="fr-FR" i="1" dirty="0" err="1">
                <a:latin typeface="Calibri" panose="020F0502020204030204" pitchFamily="34" charset="0"/>
              </a:rPr>
              <a:t>contractual</a:t>
            </a:r>
            <a:r>
              <a:rPr lang="fr-FR" i="1" dirty="0">
                <a:latin typeface="Calibri" panose="020F0502020204030204" pitchFamily="34" charset="0"/>
              </a:rPr>
              <a:t> photos </a:t>
            </a:r>
            <a:endParaRPr lang="fr-FR" dirty="0">
              <a:effectLst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51E0AB-8358-CB4F-B321-703B55C54C99}"/>
              </a:ext>
            </a:extLst>
          </p:cNvPr>
          <p:cNvSpPr/>
          <p:nvPr/>
        </p:nvSpPr>
        <p:spPr>
          <a:xfrm>
            <a:off x="10978895" y="246759"/>
            <a:ext cx="803459" cy="593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BE830C-86F6-9549-B3A7-DD386B145861}"/>
              </a:ext>
            </a:extLst>
          </p:cNvPr>
          <p:cNvSpPr/>
          <p:nvPr/>
        </p:nvSpPr>
        <p:spPr>
          <a:xfrm>
            <a:off x="10894645" y="747301"/>
            <a:ext cx="803459" cy="28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1F035-803B-7641-AA1C-A80D4525ED2D}"/>
              </a:ext>
            </a:extLst>
          </p:cNvPr>
          <p:cNvSpPr/>
          <p:nvPr/>
        </p:nvSpPr>
        <p:spPr>
          <a:xfrm>
            <a:off x="4985535" y="312449"/>
            <a:ext cx="286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Calibri" panose="020F0502020204030204" pitchFamily="34" charset="0"/>
              </a:rPr>
              <a:t>ACCESSORIES BOOTH &gt;9M2 </a:t>
            </a:r>
            <a:endParaRPr lang="fr-FR" b="1" u="sng" dirty="0">
              <a:effectLst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558C987-5EB2-B64B-A5ED-34F86310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58" y="1206449"/>
            <a:ext cx="5970883" cy="47482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04E3B0-259F-0941-9CB0-4791CC92D233}"/>
              </a:ext>
            </a:extLst>
          </p:cNvPr>
          <p:cNvSpPr/>
          <p:nvPr/>
        </p:nvSpPr>
        <p:spPr>
          <a:xfrm>
            <a:off x="7061073" y="1310411"/>
            <a:ext cx="1160017" cy="50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33BAA-F312-874C-8B75-B7308B8610E6}"/>
              </a:ext>
            </a:extLst>
          </p:cNvPr>
          <p:cNvSpPr/>
          <p:nvPr/>
        </p:nvSpPr>
        <p:spPr>
          <a:xfrm>
            <a:off x="5356791" y="2038365"/>
            <a:ext cx="1160017" cy="253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B892DD-A089-8041-9FBB-ABA3BCA4816F}"/>
              </a:ext>
            </a:extLst>
          </p:cNvPr>
          <p:cNvSpPr/>
          <p:nvPr/>
        </p:nvSpPr>
        <p:spPr>
          <a:xfrm>
            <a:off x="8436429" y="4833257"/>
            <a:ext cx="885428" cy="26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D300E-1F5E-6D4E-A489-A1E186A97360}"/>
              </a:ext>
            </a:extLst>
          </p:cNvPr>
          <p:cNvSpPr/>
          <p:nvPr/>
        </p:nvSpPr>
        <p:spPr>
          <a:xfrm>
            <a:off x="10649827" y="4882106"/>
            <a:ext cx="885428" cy="26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1C4D51-D896-42DA-A885-590656A8E0FF}"/>
              </a:ext>
            </a:extLst>
          </p:cNvPr>
          <p:cNvSpPr/>
          <p:nvPr/>
        </p:nvSpPr>
        <p:spPr>
          <a:xfrm>
            <a:off x="934848" y="2790278"/>
            <a:ext cx="964490" cy="19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F563E-8AF7-460C-BFC7-DD9253E79CA3}"/>
              </a:ext>
            </a:extLst>
          </p:cNvPr>
          <p:cNvSpPr/>
          <p:nvPr/>
        </p:nvSpPr>
        <p:spPr>
          <a:xfrm>
            <a:off x="1945991" y="2557327"/>
            <a:ext cx="793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CHAIR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48D4A1-0207-4383-96E2-B23C8905466E}"/>
              </a:ext>
            </a:extLst>
          </p:cNvPr>
          <p:cNvSpPr/>
          <p:nvPr/>
        </p:nvSpPr>
        <p:spPr>
          <a:xfrm>
            <a:off x="928532" y="5971725"/>
            <a:ext cx="183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L.54 x W.54 x H.46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6248C21-FFDA-4DE8-BB04-A1107C7841BF}"/>
              </a:ext>
            </a:extLst>
          </p:cNvPr>
          <p:cNvGrpSpPr/>
          <p:nvPr/>
        </p:nvGrpSpPr>
        <p:grpSpPr>
          <a:xfrm>
            <a:off x="1027397" y="3469764"/>
            <a:ext cx="1735420" cy="2143242"/>
            <a:chOff x="138246" y="1443547"/>
            <a:chExt cx="2860856" cy="3686200"/>
          </a:xfrm>
        </p:grpSpPr>
        <p:pic>
          <p:nvPicPr>
            <p:cNvPr id="30" name="Picture 2" descr="page27image3811840">
              <a:extLst>
                <a:ext uri="{FF2B5EF4-FFF2-40B4-BE49-F238E27FC236}">
                  <a16:creationId xmlns:a16="http://schemas.microsoft.com/office/drawing/2014/main" id="{D54F95C5-E742-4A54-B7D6-F240A1345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23" y="1958913"/>
              <a:ext cx="2091053" cy="28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page121image5901600">
              <a:extLst>
                <a:ext uri="{FF2B5EF4-FFF2-40B4-BE49-F238E27FC236}">
                  <a16:creationId xmlns:a16="http://schemas.microsoft.com/office/drawing/2014/main" id="{B15AE150-AC73-40E3-BC2D-9445D4CAD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04" t="15337" b="4038"/>
            <a:stretch/>
          </p:blipFill>
          <p:spPr bwMode="auto">
            <a:xfrm>
              <a:off x="564396" y="1443547"/>
              <a:ext cx="2434706" cy="36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BD97BE-35F2-4906-988E-B77E79087570}"/>
                </a:ext>
              </a:extLst>
            </p:cNvPr>
            <p:cNvSpPr/>
            <p:nvPr/>
          </p:nvSpPr>
          <p:spPr>
            <a:xfrm>
              <a:off x="352470" y="4377690"/>
              <a:ext cx="803459" cy="665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C10767-30CB-4125-BFF7-7823E7C87E88}"/>
                </a:ext>
              </a:extLst>
            </p:cNvPr>
            <p:cNvSpPr/>
            <p:nvPr/>
          </p:nvSpPr>
          <p:spPr>
            <a:xfrm>
              <a:off x="286692" y="2147469"/>
              <a:ext cx="803459" cy="665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EF5C28-647A-44B2-B671-0063F60FB3FE}"/>
                </a:ext>
              </a:extLst>
            </p:cNvPr>
            <p:cNvSpPr/>
            <p:nvPr/>
          </p:nvSpPr>
          <p:spPr>
            <a:xfrm rot="387561">
              <a:off x="138246" y="2743245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BFB8449-49C5-4220-8882-E28D344469EA}"/>
                </a:ext>
              </a:extLst>
            </p:cNvPr>
            <p:cNvSpPr/>
            <p:nvPr/>
          </p:nvSpPr>
          <p:spPr>
            <a:xfrm rot="387561">
              <a:off x="726025" y="3408927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Picture 3" descr="page121image5901600">
              <a:extLst>
                <a:ext uri="{FF2B5EF4-FFF2-40B4-BE49-F238E27FC236}">
                  <a16:creationId xmlns:a16="http://schemas.microsoft.com/office/drawing/2014/main" id="{D0ECF05B-8BF5-49CA-9A95-AE87AAC08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22" t="52180" r="18170" b="39600"/>
            <a:stretch/>
          </p:blipFill>
          <p:spPr bwMode="auto">
            <a:xfrm rot="244802">
              <a:off x="667802" y="3423222"/>
              <a:ext cx="213116" cy="60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2F7BD81-D5C6-4B12-B0D0-D47F2AE7F89C}"/>
                </a:ext>
              </a:extLst>
            </p:cNvPr>
            <p:cNvSpPr/>
            <p:nvPr/>
          </p:nvSpPr>
          <p:spPr>
            <a:xfrm rot="387561">
              <a:off x="147975" y="2799742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8A362CD-0E87-4FCD-9FDD-F33420906313}"/>
                </a:ext>
              </a:extLst>
            </p:cNvPr>
            <p:cNvSpPr/>
            <p:nvPr/>
          </p:nvSpPr>
          <p:spPr>
            <a:xfrm rot="387561">
              <a:off x="752281" y="3268339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F8BA9D1F-0343-4467-B0C2-5E206E0EF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12"/>
          <a:stretch/>
        </p:blipFill>
        <p:spPr>
          <a:xfrm>
            <a:off x="3009138" y="3508310"/>
            <a:ext cx="2243773" cy="214324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96117FA-AD8E-4D8C-BDE9-A316B0167DB1}"/>
              </a:ext>
            </a:extLst>
          </p:cNvPr>
          <p:cNvSpPr/>
          <p:nvPr/>
        </p:nvSpPr>
        <p:spPr>
          <a:xfrm>
            <a:off x="3720168" y="2621001"/>
            <a:ext cx="773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TABLE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D2AE5A-8C37-42FC-BE10-8E250A66DFF5}"/>
              </a:ext>
            </a:extLst>
          </p:cNvPr>
          <p:cNvSpPr/>
          <p:nvPr/>
        </p:nvSpPr>
        <p:spPr>
          <a:xfrm>
            <a:off x="3312749" y="5954723"/>
            <a:ext cx="1587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L.70 x W.70 x H.75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45D22E-3625-DADF-5CD6-DD8BB1C05005}"/>
              </a:ext>
            </a:extLst>
          </p:cNvPr>
          <p:cNvSpPr txBox="1"/>
          <p:nvPr/>
        </p:nvSpPr>
        <p:spPr>
          <a:xfrm>
            <a:off x="8644541" y="5148003"/>
            <a:ext cx="2363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L.150 x W.65 x H.45</a:t>
            </a:r>
          </a:p>
        </p:txBody>
      </p:sp>
    </p:spTree>
    <p:extLst>
      <p:ext uri="{BB962C8B-B14F-4D97-AF65-F5344CB8AC3E}">
        <p14:creationId xmlns:p14="http://schemas.microsoft.com/office/powerpoint/2010/main" val="113247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555E21-14D5-D645-9A21-1994399838D6}"/>
              </a:ext>
            </a:extLst>
          </p:cNvPr>
          <p:cNvSpPr/>
          <p:nvPr/>
        </p:nvSpPr>
        <p:spPr>
          <a:xfrm>
            <a:off x="9535053" y="6353294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Non </a:t>
            </a:r>
            <a:r>
              <a:rPr lang="fr-FR" i="1" dirty="0" err="1">
                <a:latin typeface="Calibri" panose="020F0502020204030204" pitchFamily="34" charset="0"/>
              </a:rPr>
              <a:t>contractual</a:t>
            </a:r>
            <a:r>
              <a:rPr lang="fr-FR" i="1" dirty="0">
                <a:latin typeface="Calibri" panose="020F0502020204030204" pitchFamily="34" charset="0"/>
              </a:rPr>
              <a:t> photos </a:t>
            </a:r>
            <a:endParaRPr lang="fr-FR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0E82A-C524-8445-8273-3E7DE1211E3E}"/>
              </a:ext>
            </a:extLst>
          </p:cNvPr>
          <p:cNvSpPr/>
          <p:nvPr/>
        </p:nvSpPr>
        <p:spPr>
          <a:xfrm>
            <a:off x="4822318" y="357649"/>
            <a:ext cx="316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Calibri" panose="020F0502020204030204" pitchFamily="34" charset="0"/>
              </a:rPr>
              <a:t>READY-TO-WEAR BOOTH&lt;9M2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D592C2-214E-0D4D-945F-2244CDA8059C}"/>
              </a:ext>
            </a:extLst>
          </p:cNvPr>
          <p:cNvGrpSpPr/>
          <p:nvPr/>
        </p:nvGrpSpPr>
        <p:grpSpPr>
          <a:xfrm>
            <a:off x="7484334" y="1516465"/>
            <a:ext cx="2145953" cy="4163612"/>
            <a:chOff x="8357208" y="336782"/>
            <a:chExt cx="2537437" cy="5182173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FFB0B3D-BC46-054C-A5D3-DC0260BC3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1"/>
            <a:stretch/>
          </p:blipFill>
          <p:spPr>
            <a:xfrm>
              <a:off x="8357208" y="336782"/>
              <a:ext cx="2382217" cy="518217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51E0AB-8358-CB4F-B321-703B55C54C99}"/>
                </a:ext>
              </a:extLst>
            </p:cNvPr>
            <p:cNvSpPr/>
            <p:nvPr/>
          </p:nvSpPr>
          <p:spPr>
            <a:xfrm>
              <a:off x="10091186" y="396819"/>
              <a:ext cx="803459" cy="285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BE830C-86F6-9549-B3A7-DD386B145861}"/>
                </a:ext>
              </a:extLst>
            </p:cNvPr>
            <p:cNvSpPr/>
            <p:nvPr/>
          </p:nvSpPr>
          <p:spPr>
            <a:xfrm>
              <a:off x="10013576" y="641009"/>
              <a:ext cx="803459" cy="285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Picture 1" descr="page59image1821984">
            <a:extLst>
              <a:ext uri="{FF2B5EF4-FFF2-40B4-BE49-F238E27FC236}">
                <a16:creationId xmlns:a16="http://schemas.microsoft.com/office/drawing/2014/main" id="{C5A246BA-1A5A-4BFB-880A-11C80115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26" y="2159857"/>
            <a:ext cx="1536142" cy="30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1489AB-8E3A-49A7-9E87-0548799C55AD}"/>
              </a:ext>
            </a:extLst>
          </p:cNvPr>
          <p:cNvSpPr/>
          <p:nvPr/>
        </p:nvSpPr>
        <p:spPr>
          <a:xfrm>
            <a:off x="4783926" y="1347188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HIGH CHAIR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95E44B-3E4E-4CE0-A54F-96671E4C2521}"/>
              </a:ext>
            </a:extLst>
          </p:cNvPr>
          <p:cNvSpPr/>
          <p:nvPr/>
        </p:nvSpPr>
        <p:spPr>
          <a:xfrm>
            <a:off x="4651133" y="5583129"/>
            <a:ext cx="1882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L.42 x W.46 x H.76/100 cm </a:t>
            </a:r>
            <a:endParaRPr lang="fr-FR" sz="12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FEE6C5-44F1-45C4-BE78-1E275972039E}"/>
              </a:ext>
            </a:extLst>
          </p:cNvPr>
          <p:cNvSpPr/>
          <p:nvPr/>
        </p:nvSpPr>
        <p:spPr>
          <a:xfrm>
            <a:off x="1320387" y="5628097"/>
            <a:ext cx="1666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L.60 x W.60 x H.110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A76CB1-D462-4C5C-94BE-7F5A22B0E0C8}"/>
              </a:ext>
            </a:extLst>
          </p:cNvPr>
          <p:cNvSpPr/>
          <p:nvPr/>
        </p:nvSpPr>
        <p:spPr>
          <a:xfrm>
            <a:off x="1479966" y="1422043"/>
            <a:ext cx="1341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HIGH TABLE 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F0673BC-5A8F-4989-83D7-71FD469446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57" b="4981"/>
          <a:stretch/>
        </p:blipFill>
        <p:spPr>
          <a:xfrm>
            <a:off x="881002" y="2093217"/>
            <a:ext cx="2738658" cy="34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555E21-14D5-D645-9A21-1994399838D6}"/>
              </a:ext>
            </a:extLst>
          </p:cNvPr>
          <p:cNvSpPr/>
          <p:nvPr/>
        </p:nvSpPr>
        <p:spPr>
          <a:xfrm>
            <a:off x="9535053" y="6353294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Non </a:t>
            </a:r>
            <a:r>
              <a:rPr lang="fr-FR" i="1" dirty="0" err="1">
                <a:latin typeface="Calibri" panose="020F0502020204030204" pitchFamily="34" charset="0"/>
              </a:rPr>
              <a:t>contractual</a:t>
            </a:r>
            <a:r>
              <a:rPr lang="fr-FR" i="1" dirty="0">
                <a:latin typeface="Calibri" panose="020F0502020204030204" pitchFamily="34" charset="0"/>
              </a:rPr>
              <a:t> photos </a:t>
            </a:r>
            <a:endParaRPr lang="fr-FR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0E82A-C524-8445-8273-3E7DE1211E3E}"/>
              </a:ext>
            </a:extLst>
          </p:cNvPr>
          <p:cNvSpPr/>
          <p:nvPr/>
        </p:nvSpPr>
        <p:spPr>
          <a:xfrm>
            <a:off x="4822318" y="357649"/>
            <a:ext cx="316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Calibri" panose="020F0502020204030204" pitchFamily="34" charset="0"/>
              </a:rPr>
              <a:t>READY-TO-WEAR BOOTH&gt;9M2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D592C2-214E-0D4D-945F-2244CDA8059C}"/>
              </a:ext>
            </a:extLst>
          </p:cNvPr>
          <p:cNvGrpSpPr/>
          <p:nvPr/>
        </p:nvGrpSpPr>
        <p:grpSpPr>
          <a:xfrm>
            <a:off x="9642741" y="726981"/>
            <a:ext cx="2170094" cy="4935632"/>
            <a:chOff x="9207891" y="246759"/>
            <a:chExt cx="2604944" cy="5415854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FFB0B3D-BC46-054C-A5D3-DC0260BC3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891" y="480440"/>
              <a:ext cx="2604944" cy="518217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51E0AB-8358-CB4F-B321-703B55C54C99}"/>
                </a:ext>
              </a:extLst>
            </p:cNvPr>
            <p:cNvSpPr/>
            <p:nvPr/>
          </p:nvSpPr>
          <p:spPr>
            <a:xfrm>
              <a:off x="10978895" y="246759"/>
              <a:ext cx="803459" cy="593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BE830C-86F6-9549-B3A7-DD386B145861}"/>
                </a:ext>
              </a:extLst>
            </p:cNvPr>
            <p:cNvSpPr/>
            <p:nvPr/>
          </p:nvSpPr>
          <p:spPr>
            <a:xfrm>
              <a:off x="10894645" y="747301"/>
              <a:ext cx="803459" cy="285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94C68F2-F0FA-48AB-ACA1-9D4F7E389DE4}"/>
              </a:ext>
            </a:extLst>
          </p:cNvPr>
          <p:cNvSpPr/>
          <p:nvPr/>
        </p:nvSpPr>
        <p:spPr>
          <a:xfrm>
            <a:off x="3342708" y="2481850"/>
            <a:ext cx="964490" cy="19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66F1A0-7F3C-4FB5-8BE9-52A1A1D3C4A3}"/>
              </a:ext>
            </a:extLst>
          </p:cNvPr>
          <p:cNvSpPr/>
          <p:nvPr/>
        </p:nvSpPr>
        <p:spPr>
          <a:xfrm>
            <a:off x="1826870" y="1218455"/>
            <a:ext cx="793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CHAIR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46D63C-42C4-4898-8F1A-EEFD93AF1AFA}"/>
              </a:ext>
            </a:extLst>
          </p:cNvPr>
          <p:cNvSpPr/>
          <p:nvPr/>
        </p:nvSpPr>
        <p:spPr>
          <a:xfrm>
            <a:off x="1055721" y="5343123"/>
            <a:ext cx="183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L.54 x W.54 x H.46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BE9AABA-313F-4381-BBD1-C604499FA18C}"/>
              </a:ext>
            </a:extLst>
          </p:cNvPr>
          <p:cNvGrpSpPr/>
          <p:nvPr/>
        </p:nvGrpSpPr>
        <p:grpSpPr>
          <a:xfrm>
            <a:off x="396442" y="1543124"/>
            <a:ext cx="2860856" cy="3686200"/>
            <a:chOff x="138246" y="1443547"/>
            <a:chExt cx="2860856" cy="3686200"/>
          </a:xfrm>
        </p:grpSpPr>
        <p:pic>
          <p:nvPicPr>
            <p:cNvPr id="24" name="Picture 2" descr="page27image3811840">
              <a:extLst>
                <a:ext uri="{FF2B5EF4-FFF2-40B4-BE49-F238E27FC236}">
                  <a16:creationId xmlns:a16="http://schemas.microsoft.com/office/drawing/2014/main" id="{CC27125F-D1B1-4188-BBA8-CB727FB90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23" y="1958913"/>
              <a:ext cx="2091053" cy="28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page121image5901600">
              <a:extLst>
                <a:ext uri="{FF2B5EF4-FFF2-40B4-BE49-F238E27FC236}">
                  <a16:creationId xmlns:a16="http://schemas.microsoft.com/office/drawing/2014/main" id="{BF16CA02-9D9F-4307-8125-1B85C05D18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04" t="15337" b="4038"/>
            <a:stretch/>
          </p:blipFill>
          <p:spPr bwMode="auto">
            <a:xfrm>
              <a:off x="564396" y="1443547"/>
              <a:ext cx="2434706" cy="36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2FA773-4FAE-41D1-9406-2D4AD8337A69}"/>
                </a:ext>
              </a:extLst>
            </p:cNvPr>
            <p:cNvSpPr/>
            <p:nvPr/>
          </p:nvSpPr>
          <p:spPr>
            <a:xfrm>
              <a:off x="352470" y="4377690"/>
              <a:ext cx="803459" cy="665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D99093-467D-4BCC-9B91-56B85C13C365}"/>
                </a:ext>
              </a:extLst>
            </p:cNvPr>
            <p:cNvSpPr/>
            <p:nvPr/>
          </p:nvSpPr>
          <p:spPr>
            <a:xfrm>
              <a:off x="286692" y="2147469"/>
              <a:ext cx="803459" cy="665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7DA4B-6D27-4018-AE2F-618B0352997C}"/>
                </a:ext>
              </a:extLst>
            </p:cNvPr>
            <p:cNvSpPr/>
            <p:nvPr/>
          </p:nvSpPr>
          <p:spPr>
            <a:xfrm rot="387561">
              <a:off x="138246" y="2743245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3B3D87-32EE-4CD9-9A16-9652EBC36859}"/>
                </a:ext>
              </a:extLst>
            </p:cNvPr>
            <p:cNvSpPr/>
            <p:nvPr/>
          </p:nvSpPr>
          <p:spPr>
            <a:xfrm rot="387561">
              <a:off x="726025" y="3408927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Picture 3" descr="page121image5901600">
              <a:extLst>
                <a:ext uri="{FF2B5EF4-FFF2-40B4-BE49-F238E27FC236}">
                  <a16:creationId xmlns:a16="http://schemas.microsoft.com/office/drawing/2014/main" id="{5938B6BA-D86F-4216-937A-0E86FB2133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22" t="52180" r="18170" b="39600"/>
            <a:stretch/>
          </p:blipFill>
          <p:spPr bwMode="auto">
            <a:xfrm rot="244802">
              <a:off x="667802" y="3423222"/>
              <a:ext cx="213116" cy="60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67026E-AA6F-41E5-B6C5-3D5349566E96}"/>
                </a:ext>
              </a:extLst>
            </p:cNvPr>
            <p:cNvSpPr/>
            <p:nvPr/>
          </p:nvSpPr>
          <p:spPr>
            <a:xfrm rot="387561">
              <a:off x="147975" y="2799742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8CAB6B-A9C4-4574-9F47-1AE580AA0293}"/>
                </a:ext>
              </a:extLst>
            </p:cNvPr>
            <p:cNvSpPr/>
            <p:nvPr/>
          </p:nvSpPr>
          <p:spPr>
            <a:xfrm rot="387561">
              <a:off x="752281" y="3268339"/>
              <a:ext cx="566236" cy="1526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9457C604-B714-41BF-A1B8-90BC874EE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12"/>
          <a:stretch/>
        </p:blipFill>
        <p:spPr>
          <a:xfrm>
            <a:off x="3950668" y="1799250"/>
            <a:ext cx="3710103" cy="354387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AC4A09A-A923-4CCC-AD3D-7F6E2DFA5172}"/>
              </a:ext>
            </a:extLst>
          </p:cNvPr>
          <p:cNvSpPr/>
          <p:nvPr/>
        </p:nvSpPr>
        <p:spPr>
          <a:xfrm>
            <a:off x="5408090" y="1265591"/>
            <a:ext cx="773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Patron Medium" pitchFamily="2" charset="77"/>
              </a:rPr>
              <a:t>TABLE</a:t>
            </a:r>
            <a:endParaRPr lang="fr-FR" sz="1600" dirty="0">
              <a:effectLst/>
              <a:latin typeface="Patron Medium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048211-0111-452A-AE94-7F23111A506E}"/>
              </a:ext>
            </a:extLst>
          </p:cNvPr>
          <p:cNvSpPr/>
          <p:nvPr/>
        </p:nvSpPr>
        <p:spPr>
          <a:xfrm>
            <a:off x="4926674" y="5539472"/>
            <a:ext cx="1587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L.70 x W.70 x H.75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704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555E21-14D5-D645-9A21-1994399838D6}"/>
              </a:ext>
            </a:extLst>
          </p:cNvPr>
          <p:cNvSpPr/>
          <p:nvPr/>
        </p:nvSpPr>
        <p:spPr>
          <a:xfrm>
            <a:off x="9535053" y="6353294"/>
            <a:ext cx="243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Non </a:t>
            </a:r>
            <a:r>
              <a:rPr lang="fr-FR" i="1" dirty="0" err="1">
                <a:latin typeface="Calibri" panose="020F0502020204030204" pitchFamily="34" charset="0"/>
              </a:rPr>
              <a:t>contractual</a:t>
            </a:r>
            <a:r>
              <a:rPr lang="fr-FR" i="1" dirty="0">
                <a:latin typeface="Calibri" panose="020F0502020204030204" pitchFamily="34" charset="0"/>
              </a:rPr>
              <a:t> photos </a:t>
            </a:r>
            <a:endParaRPr lang="fr-FR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0E82A-C524-8445-8273-3E7DE1211E3E}"/>
              </a:ext>
            </a:extLst>
          </p:cNvPr>
          <p:cNvSpPr/>
          <p:nvPr/>
        </p:nvSpPr>
        <p:spPr>
          <a:xfrm>
            <a:off x="4822318" y="357649"/>
            <a:ext cx="118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Calibri" panose="020F0502020204030204" pitchFamily="34" charset="0"/>
              </a:rPr>
              <a:t>OPTIONAL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603A8F-6B55-4EC3-A249-6C52E87A7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54" y="2151096"/>
            <a:ext cx="2567844" cy="25528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D44848A-BDF3-4B98-A6ED-53986123F62D}"/>
              </a:ext>
            </a:extLst>
          </p:cNvPr>
          <p:cNvSpPr/>
          <p:nvPr/>
        </p:nvSpPr>
        <p:spPr>
          <a:xfrm>
            <a:off x="2943940" y="5170712"/>
            <a:ext cx="1821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L.47,5 x W.47,5 x H.70 cm </a:t>
            </a:r>
            <a:endParaRPr lang="fr-FR" sz="1200" dirty="0">
              <a:effectLst/>
              <a:latin typeface="Patron Medium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67E4B-C575-4130-8B73-619AEFF5F5AA}"/>
              </a:ext>
            </a:extLst>
          </p:cNvPr>
          <p:cNvSpPr/>
          <p:nvPr/>
        </p:nvSpPr>
        <p:spPr>
          <a:xfrm>
            <a:off x="6413976" y="1378020"/>
            <a:ext cx="876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Patron Medium" pitchFamily="2" charset="77"/>
              </a:rPr>
              <a:t>MIRROR</a:t>
            </a:r>
            <a:endParaRPr lang="fr-FR" sz="1400" dirty="0">
              <a:effectLst/>
              <a:latin typeface="Patron Medium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96750E-CEE9-40F5-BB77-C647EC68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70" y="1933276"/>
            <a:ext cx="1365567" cy="27721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5596D8-2333-4C4B-B67F-FAEFA498FC15}"/>
              </a:ext>
            </a:extLst>
          </p:cNvPr>
          <p:cNvSpPr/>
          <p:nvPr/>
        </p:nvSpPr>
        <p:spPr>
          <a:xfrm>
            <a:off x="6413976" y="5172202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Patron Medium" pitchFamily="2" charset="77"/>
              </a:rPr>
              <a:t>W.46 x H.120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0FAA3-55FA-4E5E-9F9A-C39817B9DA27}"/>
              </a:ext>
            </a:extLst>
          </p:cNvPr>
          <p:cNvSpPr/>
          <p:nvPr/>
        </p:nvSpPr>
        <p:spPr>
          <a:xfrm>
            <a:off x="3539576" y="1376531"/>
            <a:ext cx="76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Patron Medium" pitchFamily="2" charset="77"/>
              </a:rPr>
              <a:t>LOCKER</a:t>
            </a:r>
            <a:endParaRPr lang="fr-FR" sz="1400" dirty="0">
              <a:effectLst/>
              <a:latin typeface="Patron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5181A-78EA-489F-BF85-99AB9B86A350}"/>
              </a:ext>
            </a:extLst>
          </p:cNvPr>
          <p:cNvSpPr/>
          <p:nvPr/>
        </p:nvSpPr>
        <p:spPr>
          <a:xfrm>
            <a:off x="9683124" y="1376531"/>
            <a:ext cx="1050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Patron Medium" pitchFamily="2" charset="77"/>
              </a:rPr>
              <a:t>STOCKMAN</a:t>
            </a:r>
            <a:endParaRPr lang="fr-FR" sz="1400" dirty="0">
              <a:effectLst/>
              <a:latin typeface="Patron Medium" pitchFamily="2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33E9DD-B14F-4BE4-98EB-BB443F867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692" y="1810134"/>
            <a:ext cx="2089022" cy="31553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A72F3CE-9247-4F4F-89E4-729106591E2C}"/>
              </a:ext>
            </a:extLst>
          </p:cNvPr>
          <p:cNvSpPr txBox="1"/>
          <p:nvPr/>
        </p:nvSpPr>
        <p:spPr>
          <a:xfrm>
            <a:off x="8942948" y="5091319"/>
            <a:ext cx="2530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atron Medium" pitchFamily="2" charset="77"/>
              </a:rPr>
              <a:t>Women Adjustable height </a:t>
            </a:r>
          </a:p>
          <a:p>
            <a:pPr algn="ctr"/>
            <a:r>
              <a:rPr lang="en-US" sz="1200" dirty="0">
                <a:latin typeface="Patron Medium" pitchFamily="2" charset="77"/>
              </a:rPr>
              <a:t>chest 86 - waist 65 - hip 90</a:t>
            </a:r>
            <a:endParaRPr lang="fr-FR" sz="1200" dirty="0">
              <a:latin typeface="Patron Medium" pitchFamily="2" charset="77"/>
            </a:endParaRPr>
          </a:p>
        </p:txBody>
      </p:sp>
      <p:pic>
        <p:nvPicPr>
          <p:cNvPr id="17" name="Picture 2" descr="81 Plug Power Energy Icon Flat Web Sign Symbol Logo Label Illustrations &amp;  Clip Art - iStock">
            <a:extLst>
              <a:ext uri="{FF2B5EF4-FFF2-40B4-BE49-F238E27FC236}">
                <a16:creationId xmlns:a16="http://schemas.microsoft.com/office/drawing/2014/main" id="{3BE76BAC-FEF7-4D1A-8755-385998CF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7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FA337E-C4F2-454F-83A2-1F7E8F1FFCEF}"/>
              </a:ext>
            </a:extLst>
          </p:cNvPr>
          <p:cNvSpPr/>
          <p:nvPr/>
        </p:nvSpPr>
        <p:spPr>
          <a:xfrm>
            <a:off x="904866" y="1378020"/>
            <a:ext cx="1476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Patron Medium" pitchFamily="2" charset="77"/>
              </a:rPr>
              <a:t>ELECTRIC SOCKET</a:t>
            </a:r>
            <a:endParaRPr lang="fr-FR" sz="1400" dirty="0">
              <a:effectLst/>
              <a:latin typeface="Patron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9562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260</Words>
  <Application>Microsoft Office PowerPoint</Application>
  <PresentationFormat>Grand écran</PresentationFormat>
  <Paragraphs>47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Patron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Polus | TRANOI</dc:creator>
  <cp:lastModifiedBy>Frederic POLUS</cp:lastModifiedBy>
  <cp:revision>70</cp:revision>
  <cp:lastPrinted>2021-05-03T08:03:02Z</cp:lastPrinted>
  <dcterms:created xsi:type="dcterms:W3CDTF">2019-10-09T15:41:06Z</dcterms:created>
  <dcterms:modified xsi:type="dcterms:W3CDTF">2024-03-18T13:20:49Z</dcterms:modified>
</cp:coreProperties>
</file>